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6" y="-3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DB6FA67-4AD5-4223-A80F-B1341A4981BC}" type="datetimeFigureOut">
              <a:rPr lang="en-CA" smtClean="0"/>
              <a:t>05/09/2012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00566E-8DE3-42D2-886C-45074758FF09}" type="slidenum">
              <a:rPr lang="en-CA" smtClean="0"/>
              <a:t>‹#›</a:t>
            </a:fld>
            <a:endParaRPr lang="en-CA"/>
          </a:p>
        </p:txBody>
      </p:sp>
    </p:spTree>
    <p:extLst>
      <p:ext uri="{BB962C8B-B14F-4D97-AF65-F5344CB8AC3E}">
        <p14:creationId xmlns:p14="http://schemas.microsoft.com/office/powerpoint/2010/main" val="213254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DB6FA67-4AD5-4223-A80F-B1341A4981BC}" type="datetimeFigureOut">
              <a:rPr lang="en-CA" smtClean="0"/>
              <a:t>05/09/2012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00566E-8DE3-42D2-886C-45074758FF09}" type="slidenum">
              <a:rPr lang="en-CA" smtClean="0"/>
              <a:t>‹#›</a:t>
            </a:fld>
            <a:endParaRPr lang="en-CA"/>
          </a:p>
        </p:txBody>
      </p:sp>
    </p:spTree>
    <p:extLst>
      <p:ext uri="{BB962C8B-B14F-4D97-AF65-F5344CB8AC3E}">
        <p14:creationId xmlns:p14="http://schemas.microsoft.com/office/powerpoint/2010/main" val="220056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DB6FA67-4AD5-4223-A80F-B1341A4981BC}" type="datetimeFigureOut">
              <a:rPr lang="en-CA" smtClean="0"/>
              <a:t>05/09/2012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00566E-8DE3-42D2-886C-45074758FF09}" type="slidenum">
              <a:rPr lang="en-CA" smtClean="0"/>
              <a:t>‹#›</a:t>
            </a:fld>
            <a:endParaRPr lang="en-CA"/>
          </a:p>
        </p:txBody>
      </p:sp>
    </p:spTree>
    <p:extLst>
      <p:ext uri="{BB962C8B-B14F-4D97-AF65-F5344CB8AC3E}">
        <p14:creationId xmlns:p14="http://schemas.microsoft.com/office/powerpoint/2010/main" val="1214111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DB6FA67-4AD5-4223-A80F-B1341A4981BC}" type="datetimeFigureOut">
              <a:rPr lang="en-CA" smtClean="0"/>
              <a:t>05/09/2012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00566E-8DE3-42D2-886C-45074758FF09}" type="slidenum">
              <a:rPr lang="en-CA" smtClean="0"/>
              <a:t>‹#›</a:t>
            </a:fld>
            <a:endParaRPr lang="en-CA"/>
          </a:p>
        </p:txBody>
      </p:sp>
    </p:spTree>
    <p:extLst>
      <p:ext uri="{BB962C8B-B14F-4D97-AF65-F5344CB8AC3E}">
        <p14:creationId xmlns:p14="http://schemas.microsoft.com/office/powerpoint/2010/main" val="378078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B6FA67-4AD5-4223-A80F-B1341A4981BC}" type="datetimeFigureOut">
              <a:rPr lang="en-CA" smtClean="0"/>
              <a:t>05/09/2012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00566E-8DE3-42D2-886C-45074758FF09}" type="slidenum">
              <a:rPr lang="en-CA" smtClean="0"/>
              <a:t>‹#›</a:t>
            </a:fld>
            <a:endParaRPr lang="en-CA"/>
          </a:p>
        </p:txBody>
      </p:sp>
    </p:spTree>
    <p:extLst>
      <p:ext uri="{BB962C8B-B14F-4D97-AF65-F5344CB8AC3E}">
        <p14:creationId xmlns:p14="http://schemas.microsoft.com/office/powerpoint/2010/main" val="120732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DB6FA67-4AD5-4223-A80F-B1341A4981BC}" type="datetimeFigureOut">
              <a:rPr lang="en-CA" smtClean="0"/>
              <a:t>05/09/2012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00566E-8DE3-42D2-886C-45074758FF09}" type="slidenum">
              <a:rPr lang="en-CA" smtClean="0"/>
              <a:t>‹#›</a:t>
            </a:fld>
            <a:endParaRPr lang="en-CA"/>
          </a:p>
        </p:txBody>
      </p:sp>
    </p:spTree>
    <p:extLst>
      <p:ext uri="{BB962C8B-B14F-4D97-AF65-F5344CB8AC3E}">
        <p14:creationId xmlns:p14="http://schemas.microsoft.com/office/powerpoint/2010/main" val="2216491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DB6FA67-4AD5-4223-A80F-B1341A4981BC}" type="datetimeFigureOut">
              <a:rPr lang="en-CA" smtClean="0"/>
              <a:t>05/09/2012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E00566E-8DE3-42D2-886C-45074758FF09}" type="slidenum">
              <a:rPr lang="en-CA" smtClean="0"/>
              <a:t>‹#›</a:t>
            </a:fld>
            <a:endParaRPr lang="en-CA"/>
          </a:p>
        </p:txBody>
      </p:sp>
    </p:spTree>
    <p:extLst>
      <p:ext uri="{BB962C8B-B14F-4D97-AF65-F5344CB8AC3E}">
        <p14:creationId xmlns:p14="http://schemas.microsoft.com/office/powerpoint/2010/main" val="188061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DB6FA67-4AD5-4223-A80F-B1341A4981BC}" type="datetimeFigureOut">
              <a:rPr lang="en-CA" smtClean="0"/>
              <a:t>05/09/2012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E00566E-8DE3-42D2-886C-45074758FF09}" type="slidenum">
              <a:rPr lang="en-CA" smtClean="0"/>
              <a:t>‹#›</a:t>
            </a:fld>
            <a:endParaRPr lang="en-CA"/>
          </a:p>
        </p:txBody>
      </p:sp>
    </p:spTree>
    <p:extLst>
      <p:ext uri="{BB962C8B-B14F-4D97-AF65-F5344CB8AC3E}">
        <p14:creationId xmlns:p14="http://schemas.microsoft.com/office/powerpoint/2010/main" val="2651579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6FA67-4AD5-4223-A80F-B1341A4981BC}" type="datetimeFigureOut">
              <a:rPr lang="en-CA" smtClean="0"/>
              <a:t>05/09/2012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E00566E-8DE3-42D2-886C-45074758FF09}" type="slidenum">
              <a:rPr lang="en-CA" smtClean="0"/>
              <a:t>‹#›</a:t>
            </a:fld>
            <a:endParaRPr lang="en-CA"/>
          </a:p>
        </p:txBody>
      </p:sp>
    </p:spTree>
    <p:extLst>
      <p:ext uri="{BB962C8B-B14F-4D97-AF65-F5344CB8AC3E}">
        <p14:creationId xmlns:p14="http://schemas.microsoft.com/office/powerpoint/2010/main" val="217869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6FA67-4AD5-4223-A80F-B1341A4981BC}" type="datetimeFigureOut">
              <a:rPr lang="en-CA" smtClean="0"/>
              <a:t>05/09/2012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00566E-8DE3-42D2-886C-45074758FF09}" type="slidenum">
              <a:rPr lang="en-CA" smtClean="0"/>
              <a:t>‹#›</a:t>
            </a:fld>
            <a:endParaRPr lang="en-CA"/>
          </a:p>
        </p:txBody>
      </p:sp>
    </p:spTree>
    <p:extLst>
      <p:ext uri="{BB962C8B-B14F-4D97-AF65-F5344CB8AC3E}">
        <p14:creationId xmlns:p14="http://schemas.microsoft.com/office/powerpoint/2010/main" val="267474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6FA67-4AD5-4223-A80F-B1341A4981BC}" type="datetimeFigureOut">
              <a:rPr lang="en-CA" smtClean="0"/>
              <a:t>05/09/2012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00566E-8DE3-42D2-886C-45074758FF09}" type="slidenum">
              <a:rPr lang="en-CA" smtClean="0"/>
              <a:t>‹#›</a:t>
            </a:fld>
            <a:endParaRPr lang="en-CA"/>
          </a:p>
        </p:txBody>
      </p:sp>
    </p:spTree>
    <p:extLst>
      <p:ext uri="{BB962C8B-B14F-4D97-AF65-F5344CB8AC3E}">
        <p14:creationId xmlns:p14="http://schemas.microsoft.com/office/powerpoint/2010/main" val="402266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6FA67-4AD5-4223-A80F-B1341A4981BC}" type="datetimeFigureOut">
              <a:rPr lang="en-CA" smtClean="0"/>
              <a:t>05/09/2012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0566E-8DE3-42D2-886C-45074758FF09}" type="slidenum">
              <a:rPr lang="en-CA" smtClean="0"/>
              <a:t>‹#›</a:t>
            </a:fld>
            <a:endParaRPr lang="en-CA"/>
          </a:p>
        </p:txBody>
      </p:sp>
    </p:spTree>
    <p:extLst>
      <p:ext uri="{BB962C8B-B14F-4D97-AF65-F5344CB8AC3E}">
        <p14:creationId xmlns:p14="http://schemas.microsoft.com/office/powerpoint/2010/main" val="1469661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PRINCIPLES OF DESIGN</a:t>
            </a:r>
            <a:endParaRPr lang="en-CA" dirty="0"/>
          </a:p>
        </p:txBody>
      </p:sp>
      <p:sp>
        <p:nvSpPr>
          <p:cNvPr id="3" name="Subtitle 2"/>
          <p:cNvSpPr>
            <a:spLocks noGrp="1"/>
          </p:cNvSpPr>
          <p:nvPr>
            <p:ph type="subTitle" idx="1"/>
          </p:nvPr>
        </p:nvSpPr>
        <p:spPr/>
        <p:txBody>
          <a:bodyPr/>
          <a:lstStyle/>
          <a:p>
            <a:r>
              <a:rPr lang="en-US" dirty="0" smtClean="0"/>
              <a:t>THE NOT SO SECRET CONCEPT OF</a:t>
            </a:r>
          </a:p>
          <a:p>
            <a:r>
              <a:rPr lang="en-US" dirty="0" smtClean="0"/>
              <a:t>WHY CERTAIN IMAGES LOOK GOOD</a:t>
            </a:r>
            <a:endParaRPr lang="en-CA" dirty="0"/>
          </a:p>
        </p:txBody>
      </p:sp>
    </p:spTree>
    <p:extLst>
      <p:ext uri="{BB962C8B-B14F-4D97-AF65-F5344CB8AC3E}">
        <p14:creationId xmlns:p14="http://schemas.microsoft.com/office/powerpoint/2010/main" val="115760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a:t>
            </a:r>
            <a:endParaRPr lang="en-CA" dirty="0"/>
          </a:p>
        </p:txBody>
      </p:sp>
      <p:sp>
        <p:nvSpPr>
          <p:cNvPr id="3" name="Content Placeholder 2"/>
          <p:cNvSpPr>
            <a:spLocks noGrp="1"/>
          </p:cNvSpPr>
          <p:nvPr>
            <p:ph idx="1"/>
          </p:nvPr>
        </p:nvSpPr>
        <p:spPr/>
        <p:txBody>
          <a:bodyPr/>
          <a:lstStyle/>
          <a:p>
            <a:endParaRPr lang="en-CA" dirty="0"/>
          </a:p>
        </p:txBody>
      </p:sp>
      <p:pic>
        <p:nvPicPr>
          <p:cNvPr id="5122" name="Picture 2" descr="C:\Users\jake.francis\Dropbox\Photos\2011 and Earlier\Collingwood 2011-2012\Photo 11\Principles of Design\Movement and Rhyth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17194"/>
            <a:ext cx="2880320" cy="433553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ake.francis\Dropbox\Photos\2011 and Earlier\Collingwood 2011-2012\Photo 11\Principles of Design\Movement and Rhythm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675" y="2564904"/>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158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RHYTHM</a:t>
            </a:r>
            <a:endParaRPr lang="en-CA" dirty="0"/>
          </a:p>
        </p:txBody>
      </p:sp>
      <p:sp>
        <p:nvSpPr>
          <p:cNvPr id="3" name="Content Placeholder 2"/>
          <p:cNvSpPr>
            <a:spLocks noGrp="1"/>
          </p:cNvSpPr>
          <p:nvPr>
            <p:ph idx="1"/>
          </p:nvPr>
        </p:nvSpPr>
        <p:spPr/>
        <p:txBody>
          <a:bodyPr/>
          <a:lstStyle/>
          <a:p>
            <a:r>
              <a:rPr lang="en-CA" dirty="0" smtClean="0"/>
              <a:t>Rhythm is a part of life.  Think of heartbeats, music, walking, dancing or breathing.  Rhythm as a design principle is based on repetition of colors shapes, forms lines or value contrasts.  Developing and looking for  rhythm in a photograph will unify the image and create a feeling or organization</a:t>
            </a:r>
            <a:endParaRPr lang="en-CA" dirty="0"/>
          </a:p>
        </p:txBody>
      </p:sp>
    </p:spTree>
    <p:extLst>
      <p:ext uri="{BB962C8B-B14F-4D97-AF65-F5344CB8AC3E}">
        <p14:creationId xmlns:p14="http://schemas.microsoft.com/office/powerpoint/2010/main" val="3633808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RYHTHM</a:t>
            </a:r>
            <a:endParaRPr lang="en-CA" dirty="0"/>
          </a:p>
        </p:txBody>
      </p:sp>
      <p:sp>
        <p:nvSpPr>
          <p:cNvPr id="3" name="Content Placeholder 2"/>
          <p:cNvSpPr>
            <a:spLocks noGrp="1"/>
          </p:cNvSpPr>
          <p:nvPr>
            <p:ph idx="1"/>
          </p:nvPr>
        </p:nvSpPr>
        <p:spPr/>
        <p:txBody>
          <a:bodyPr/>
          <a:lstStyle/>
          <a:p>
            <a:endParaRPr lang="en-CA" dirty="0"/>
          </a:p>
        </p:txBody>
      </p:sp>
      <p:pic>
        <p:nvPicPr>
          <p:cNvPr id="6146" name="Picture 2" descr="C:\Users\jake.francis\Dropbox\Collingwoood 2012-2013\Foggy Lens Website\Images for Site\form-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798" y="4437112"/>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ake.francis\Dropbox\Collingwoood 2012-2013\Foggy Lens Website\Images for Site\rhythm-graduatio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743182"/>
            <a:ext cx="3071763" cy="30717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jake.francis\Dropbox\Collingwoood 2012-2013\Foggy Lens Website\Images for Site\rhythm-transi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772816"/>
            <a:ext cx="3312368" cy="248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956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EMPHASIS</a:t>
            </a:r>
            <a:endParaRPr lang="en-CA" dirty="0"/>
          </a:p>
        </p:txBody>
      </p:sp>
      <p:sp>
        <p:nvSpPr>
          <p:cNvPr id="3" name="Content Placeholder 2"/>
          <p:cNvSpPr>
            <a:spLocks noGrp="1"/>
          </p:cNvSpPr>
          <p:nvPr>
            <p:ph idx="1"/>
          </p:nvPr>
        </p:nvSpPr>
        <p:spPr/>
        <p:txBody>
          <a:bodyPr/>
          <a:lstStyle/>
          <a:p>
            <a:r>
              <a:rPr lang="en-CA" dirty="0" smtClean="0"/>
              <a:t>When something in your life is exciting, you will tell others-and emphasize the most important fact.  In works of art visual emphasis is placed on the most important part of the work-</a:t>
            </a:r>
            <a:r>
              <a:rPr lang="en-CA" b="1" dirty="0" smtClean="0"/>
              <a:t>the focal area.</a:t>
            </a:r>
            <a:r>
              <a:rPr lang="en-CA" dirty="0" smtClean="0"/>
              <a:t>  Other things in the artwork may be important, but we look in the focal are to see what the artist emphasized.</a:t>
            </a:r>
            <a:endParaRPr lang="en-CA" dirty="0"/>
          </a:p>
        </p:txBody>
      </p:sp>
    </p:spTree>
    <p:extLst>
      <p:ext uri="{BB962C8B-B14F-4D97-AF65-F5344CB8AC3E}">
        <p14:creationId xmlns:p14="http://schemas.microsoft.com/office/powerpoint/2010/main" val="1724449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EMPHASIS</a:t>
            </a:r>
            <a:endParaRPr lang="en-CA" dirty="0"/>
          </a:p>
        </p:txBody>
      </p:sp>
      <p:sp>
        <p:nvSpPr>
          <p:cNvPr id="3" name="Content Placeholder 2"/>
          <p:cNvSpPr>
            <a:spLocks noGrp="1"/>
          </p:cNvSpPr>
          <p:nvPr>
            <p:ph idx="1"/>
          </p:nvPr>
        </p:nvSpPr>
        <p:spPr/>
        <p:txBody>
          <a:bodyPr/>
          <a:lstStyle/>
          <a:p>
            <a:endParaRPr lang="en-CA" dirty="0"/>
          </a:p>
        </p:txBody>
      </p:sp>
      <p:pic>
        <p:nvPicPr>
          <p:cNvPr id="7170" name="Picture 2" descr="C:\Users\jake.francis\Dropbox\Photos\2011 and Earlier\Collingwood 2011-2012\Photo 11\Principles of Design\Emphasi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628800"/>
            <a:ext cx="3551883" cy="457009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jake.francis\Dropbox\Photos\2011 and Earlier\Collingwood 2011-2012\Photo 11\Principles of Design\Emphasi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041903"/>
            <a:ext cx="3471625" cy="2312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295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 AND VARIETY</a:t>
            </a:r>
            <a:endParaRPr lang="en-CA" dirty="0"/>
          </a:p>
        </p:txBody>
      </p:sp>
      <p:sp>
        <p:nvSpPr>
          <p:cNvPr id="3" name="Content Placeholder 2"/>
          <p:cNvSpPr>
            <a:spLocks noGrp="1"/>
          </p:cNvSpPr>
          <p:nvPr>
            <p:ph idx="1"/>
          </p:nvPr>
        </p:nvSpPr>
        <p:spPr/>
        <p:txBody>
          <a:bodyPr/>
          <a:lstStyle/>
          <a:p>
            <a:r>
              <a:rPr lang="en-CA" dirty="0" smtClean="0"/>
              <a:t>Unity makes a photograph feel complete because everything( such as colour, texture, repetition, movement and the subject) seem to be in harmony and work together.  Variety creates visual excitement.  If everything looks too much alike, the work may appear dull. Unity with variety is much more pleasing.</a:t>
            </a:r>
            <a:br>
              <a:rPr lang="en-CA" dirty="0" smtClean="0"/>
            </a:br>
            <a:endParaRPr lang="en-CA" dirty="0"/>
          </a:p>
        </p:txBody>
      </p:sp>
    </p:spTree>
    <p:extLst>
      <p:ext uri="{BB962C8B-B14F-4D97-AF65-F5344CB8AC3E}">
        <p14:creationId xmlns:p14="http://schemas.microsoft.com/office/powerpoint/2010/main" val="1703990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UNITY AND VARIETY</a:t>
            </a:r>
            <a:endParaRPr lang="en-CA"/>
          </a:p>
        </p:txBody>
      </p:sp>
      <p:sp>
        <p:nvSpPr>
          <p:cNvPr id="3" name="Content Placeholder 2"/>
          <p:cNvSpPr>
            <a:spLocks noGrp="1"/>
          </p:cNvSpPr>
          <p:nvPr>
            <p:ph idx="1"/>
          </p:nvPr>
        </p:nvSpPr>
        <p:spPr/>
        <p:txBody>
          <a:bodyPr/>
          <a:lstStyle/>
          <a:p>
            <a:endParaRPr lang="en-CA" dirty="0"/>
          </a:p>
        </p:txBody>
      </p:sp>
      <p:pic>
        <p:nvPicPr>
          <p:cNvPr id="8194" name="Picture 2" descr="C:\Users\jake.francis\Dropbox\Photos\2011 and Earlier\Collingwood 2011-2012\Photo 11\Principles of Design\Unity and Variety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580921"/>
            <a:ext cx="333375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jake.francis\Dropbox\Photos\2011 and Earlier\Collingwood 2011-2012\Photo 11\Principles of Design\Unity and Variety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112972"/>
            <a:ext cx="3571868" cy="2079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58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BALANCE:</a:t>
            </a:r>
            <a:br>
              <a:rPr lang="en-US" dirty="0" smtClean="0"/>
            </a:br>
            <a:r>
              <a:rPr lang="en-US" dirty="0" smtClean="0"/>
              <a:t>SYMMETRICAL &amp; ASYMMETRICAL</a:t>
            </a:r>
            <a:endParaRPr lang="en-CA" dirty="0"/>
          </a:p>
        </p:txBody>
      </p:sp>
      <p:sp>
        <p:nvSpPr>
          <p:cNvPr id="3" name="Content Placeholder 2"/>
          <p:cNvSpPr>
            <a:spLocks noGrp="1"/>
          </p:cNvSpPr>
          <p:nvPr>
            <p:ph idx="1"/>
          </p:nvPr>
        </p:nvSpPr>
        <p:spPr/>
        <p:txBody>
          <a:bodyPr>
            <a:normAutofit fontScale="92500"/>
          </a:bodyPr>
          <a:lstStyle/>
          <a:p>
            <a:r>
              <a:rPr lang="en-CA" dirty="0" smtClean="0"/>
              <a:t>As you walk, a sense of balance keeps you from falling over.  In a work of art or a photograph, balance refers to the arrangement of elements on either side of a center line.  Shapes, colours, and values can be arranged to create a sense of comfort and balance. </a:t>
            </a:r>
            <a:r>
              <a:rPr lang="en-CA" b="1" dirty="0" smtClean="0"/>
              <a:t>Symmetrical balance</a:t>
            </a:r>
            <a:r>
              <a:rPr lang="en-CA" dirty="0" smtClean="0"/>
              <a:t> features an equal division of the elements in the composition, whereas</a:t>
            </a:r>
            <a:r>
              <a:rPr lang="en-CA" b="1" dirty="0" smtClean="0"/>
              <a:t> Asymmetrical Balance</a:t>
            </a:r>
            <a:r>
              <a:rPr lang="en-CA" dirty="0" smtClean="0"/>
              <a:t> features an off centering of subjects and place.</a:t>
            </a:r>
            <a:endParaRPr lang="en-CA" dirty="0"/>
          </a:p>
        </p:txBody>
      </p:sp>
    </p:spTree>
    <p:extLst>
      <p:ext uri="{BB962C8B-B14F-4D97-AF65-F5344CB8AC3E}">
        <p14:creationId xmlns:p14="http://schemas.microsoft.com/office/powerpoint/2010/main" val="3738111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SYMMETRICAL BALANCE</a:t>
            </a:r>
            <a:endParaRPr lang="en-CA" dirty="0"/>
          </a:p>
        </p:txBody>
      </p:sp>
      <p:sp>
        <p:nvSpPr>
          <p:cNvPr id="3" name="Content Placeholder 2"/>
          <p:cNvSpPr>
            <a:spLocks noGrp="1"/>
          </p:cNvSpPr>
          <p:nvPr>
            <p:ph idx="1"/>
          </p:nvPr>
        </p:nvSpPr>
        <p:spPr/>
        <p:txBody>
          <a:bodyPr/>
          <a:lstStyle/>
          <a:p>
            <a:endParaRPr lang="en-CA" dirty="0"/>
          </a:p>
        </p:txBody>
      </p:sp>
      <p:pic>
        <p:nvPicPr>
          <p:cNvPr id="1026" name="Picture 2" descr="C:\Users\jake.francis\Dropbox\Photos\2011 and Earlier\Collingwood 2011-2012\Photo 11\Principles of Design\Balance Symmetry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420888"/>
            <a:ext cx="3570889"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ke.francis\Dropbox\Photos\2011 and Earlier\Collingwood 2011-2012\Photo 11\Principles of Design\Balance Symmet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412430"/>
            <a:ext cx="3580664" cy="238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ASYMMETRICAL BALANCE</a:t>
            </a:r>
            <a:endParaRPr lang="en-CA" dirty="0"/>
          </a:p>
        </p:txBody>
      </p:sp>
      <p:sp>
        <p:nvSpPr>
          <p:cNvPr id="3" name="Content Placeholder 2"/>
          <p:cNvSpPr>
            <a:spLocks noGrp="1"/>
          </p:cNvSpPr>
          <p:nvPr>
            <p:ph idx="1"/>
          </p:nvPr>
        </p:nvSpPr>
        <p:spPr/>
        <p:txBody>
          <a:bodyPr/>
          <a:lstStyle/>
          <a:p>
            <a:endParaRPr lang="en-CA" dirty="0"/>
          </a:p>
        </p:txBody>
      </p:sp>
      <p:pic>
        <p:nvPicPr>
          <p:cNvPr id="2050" name="Picture 2" descr="C:\Users\jake.francis\Dropbox\Photos\2011 and Earlier\Collingwood 2011-2012\Photo 11\Principles of Design\Assymetry &amp; Rule of Third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50" y="2492896"/>
            <a:ext cx="3704838" cy="246742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ake.francis\Dropbox\Photos\2011 and Earlier\Collingwood 2011-2012\Photo 11\Principles of Design\Assymetry &amp; Rule of Thirds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266" y="2514437"/>
            <a:ext cx="3681978" cy="245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632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a:t>
            </a:r>
            <a:endParaRPr lang="en-CA" dirty="0"/>
          </a:p>
        </p:txBody>
      </p:sp>
      <p:sp>
        <p:nvSpPr>
          <p:cNvPr id="3" name="Content Placeholder 2"/>
          <p:cNvSpPr>
            <a:spLocks noGrp="1"/>
          </p:cNvSpPr>
          <p:nvPr>
            <p:ph idx="1"/>
          </p:nvPr>
        </p:nvSpPr>
        <p:spPr/>
        <p:txBody>
          <a:bodyPr/>
          <a:lstStyle/>
          <a:p>
            <a:r>
              <a:rPr lang="en-CA" dirty="0" smtClean="0"/>
              <a:t>If the clothes in your closet were all the same, your wardrobe would be unexciting.  If colours, textures and values in your art were all the same, it also would be unexciting.  Contrast is needed.  Contrast refers to differences in values, colours, or other art elements.  Contrast makes photography exciting.</a:t>
            </a:r>
            <a:endParaRPr lang="en-CA" dirty="0"/>
          </a:p>
        </p:txBody>
      </p:sp>
    </p:spTree>
    <p:extLst>
      <p:ext uri="{BB962C8B-B14F-4D97-AF65-F5344CB8AC3E}">
        <p14:creationId xmlns:p14="http://schemas.microsoft.com/office/powerpoint/2010/main" val="3910588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a:t>
            </a:r>
            <a:endParaRPr lang="en-CA" dirty="0"/>
          </a:p>
        </p:txBody>
      </p:sp>
      <p:sp>
        <p:nvSpPr>
          <p:cNvPr id="3" name="Content Placeholder 2"/>
          <p:cNvSpPr>
            <a:spLocks noGrp="1"/>
          </p:cNvSpPr>
          <p:nvPr>
            <p:ph idx="1"/>
          </p:nvPr>
        </p:nvSpPr>
        <p:spPr/>
        <p:txBody>
          <a:bodyPr/>
          <a:lstStyle/>
          <a:p>
            <a:endParaRPr lang="en-CA" dirty="0"/>
          </a:p>
        </p:txBody>
      </p:sp>
      <p:pic>
        <p:nvPicPr>
          <p:cNvPr id="3074" name="Picture 2" descr="C:\Users\jake.francis\Dropbox\Collingwoood 2012-2013\Foggy Lens Website\Images for Site\pRINCIPLES OF DESIGN EXAMPLES\contrastphot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85583"/>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ake.francis\Dropbox\Collingwoood 2012-2013\Foggy Lens Website\Images for Site\pRINCIPLES OF DESIGN EXAMPLES\high-contra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48880"/>
            <a:ext cx="3965782" cy="2516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748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a:t>
            </a:r>
            <a:endParaRPr lang="en-CA" dirty="0"/>
          </a:p>
        </p:txBody>
      </p:sp>
      <p:sp>
        <p:nvSpPr>
          <p:cNvPr id="3" name="Content Placeholder 2"/>
          <p:cNvSpPr>
            <a:spLocks noGrp="1"/>
          </p:cNvSpPr>
          <p:nvPr>
            <p:ph idx="1"/>
          </p:nvPr>
        </p:nvSpPr>
        <p:spPr/>
        <p:txBody>
          <a:bodyPr/>
          <a:lstStyle/>
          <a:p>
            <a:r>
              <a:rPr lang="en-CA" dirty="0" smtClean="0"/>
              <a:t>Pattern is everywhere you look-in clothes, building, carpets, animals, trees, and manufactured things.  Patterns are made in art when the same shapes or elements are repeated again and again.  Pattern makes art more exciting by decorating the surfaces of paintings, sculptures, crafts, or architecture. </a:t>
            </a:r>
            <a:endParaRPr lang="en-CA" dirty="0"/>
          </a:p>
        </p:txBody>
      </p:sp>
    </p:spTree>
    <p:extLst>
      <p:ext uri="{BB962C8B-B14F-4D97-AF65-F5344CB8AC3E}">
        <p14:creationId xmlns:p14="http://schemas.microsoft.com/office/powerpoint/2010/main" val="564317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a:t>
            </a:r>
            <a:endParaRPr lang="en-CA" dirty="0"/>
          </a:p>
        </p:txBody>
      </p:sp>
      <p:sp>
        <p:nvSpPr>
          <p:cNvPr id="3" name="Content Placeholder 2"/>
          <p:cNvSpPr>
            <a:spLocks noGrp="1"/>
          </p:cNvSpPr>
          <p:nvPr>
            <p:ph idx="1"/>
          </p:nvPr>
        </p:nvSpPr>
        <p:spPr/>
        <p:txBody>
          <a:bodyPr/>
          <a:lstStyle/>
          <a:p>
            <a:endParaRPr lang="en-CA" dirty="0"/>
          </a:p>
        </p:txBody>
      </p:sp>
      <p:pic>
        <p:nvPicPr>
          <p:cNvPr id="4098" name="Picture 2" descr="C:\Users\jake.francis\Dropbox\Photos\2011 and Earlier\Collingwood 2011-2012\Photo 11\Principles of Design\patter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509" y="4072867"/>
            <a:ext cx="26193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ake.francis\Dropbox\Photos\2011 and Earlier\Collingwood 2011-2012\Photo 11\Principles of Design\Pattern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356695"/>
            <a:ext cx="2735627" cy="20517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jake.francis\Dropbox\Photos\2011 and Earlier\Collingwood 2011-2012\Photo 11\Principles of Design\Pattern 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884" y="1807825"/>
            <a:ext cx="3306804" cy="22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57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a:t>
            </a:r>
            <a:endParaRPr lang="en-CA" dirty="0"/>
          </a:p>
        </p:txBody>
      </p:sp>
      <p:sp>
        <p:nvSpPr>
          <p:cNvPr id="3" name="Content Placeholder 2"/>
          <p:cNvSpPr>
            <a:spLocks noGrp="1"/>
          </p:cNvSpPr>
          <p:nvPr>
            <p:ph idx="1"/>
          </p:nvPr>
        </p:nvSpPr>
        <p:spPr/>
        <p:txBody>
          <a:bodyPr/>
          <a:lstStyle/>
          <a:p>
            <a:r>
              <a:rPr lang="en-CA" dirty="0" smtClean="0"/>
              <a:t>Artists use movement to take viewers on a trip through their work.  When we look at art or photography, our eyes move along edges and also on paths made of connecting shapes of similar value and colour.  Such often leads us to the focal area and gives our work a sense of unity and organization.  Movement can also literally imply the use of physical motion in an image or work of art.</a:t>
            </a:r>
            <a:endParaRPr lang="en-CA" dirty="0"/>
          </a:p>
        </p:txBody>
      </p:sp>
    </p:spTree>
    <p:extLst>
      <p:ext uri="{BB962C8B-B14F-4D97-AF65-F5344CB8AC3E}">
        <p14:creationId xmlns:p14="http://schemas.microsoft.com/office/powerpoint/2010/main" val="2358571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156</Words>
  <Application>Microsoft Office PowerPoint</Application>
  <PresentationFormat>On-screen Show (4:3)</PresentationFormat>
  <Paragraphs>25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THE PRINCIPLES OF DESIGN</vt:lpstr>
      <vt:lpstr>BALANCE: SYMMETRICAL &amp; ASYMMETRICAL</vt:lpstr>
      <vt:lpstr>SYMMETRICAL BALANCE</vt:lpstr>
      <vt:lpstr>ASYMMETRICAL BALANCE</vt:lpstr>
      <vt:lpstr>CONTRAST</vt:lpstr>
      <vt:lpstr>CONTRAST</vt:lpstr>
      <vt:lpstr>PATTERN</vt:lpstr>
      <vt:lpstr>PATTERN</vt:lpstr>
      <vt:lpstr>MOVEMENT</vt:lpstr>
      <vt:lpstr>MOVEMENT</vt:lpstr>
      <vt:lpstr>RHYTHM</vt:lpstr>
      <vt:lpstr>RYHTHM</vt:lpstr>
      <vt:lpstr>EMPHASIS</vt:lpstr>
      <vt:lpstr>EMPHASIS</vt:lpstr>
      <vt:lpstr>UNITY AND VARIETY</vt:lpstr>
      <vt:lpstr>UNITY AND VARIETY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Francis</dc:creator>
  <cp:lastModifiedBy>Jake Francis</cp:lastModifiedBy>
  <cp:revision>8</cp:revision>
  <dcterms:created xsi:type="dcterms:W3CDTF">2012-09-05T21:44:15Z</dcterms:created>
  <dcterms:modified xsi:type="dcterms:W3CDTF">2012-09-05T22:52:44Z</dcterms:modified>
</cp:coreProperties>
</file>